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1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4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5660F-E14C-40EC-B13C-7C0811CA47B6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3E33-6DED-4828-BB04-ED5518180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SPORTS AND JOURNALISM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sz="3600" dirty="0" smtClean="0"/>
              <a:t>Introduction</a:t>
            </a:r>
          </a:p>
          <a:p>
            <a:r>
              <a:rPr lang="en-US" sz="3600" dirty="0" smtClean="0"/>
              <a:t>Images and messages in sports media </a:t>
            </a:r>
          </a:p>
          <a:p>
            <a:r>
              <a:rPr lang="en-US" sz="3600" dirty="0" smtClean="0"/>
              <a:t>Sports and Government</a:t>
            </a:r>
          </a:p>
          <a:p>
            <a:r>
              <a:rPr lang="en-US" sz="3600" dirty="0" smtClean="0"/>
              <a:t>Media as a sources of propagation in sports </a:t>
            </a:r>
          </a:p>
          <a:p>
            <a:r>
              <a:rPr lang="en-US" sz="3600" dirty="0" smtClean="0"/>
              <a:t>Media and the development of sports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88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25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40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78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57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4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09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76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427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6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r>
              <a:rPr lang="en-US" b="1" dirty="0" smtClean="0"/>
              <a:t>Sports and journalism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Sports journalism</a:t>
            </a:r>
            <a:r>
              <a:rPr lang="en-US" dirty="0"/>
              <a:t> in the United States began in earnest in the 1820s and 1830s, with specialized </a:t>
            </a:r>
            <a:r>
              <a:rPr lang="en-US" b="1" dirty="0"/>
              <a:t>sports</a:t>
            </a:r>
            <a:r>
              <a:rPr lang="en-US" dirty="0"/>
              <a:t> magazines covering primarily horse racing and boxing. ... But by the end of the 19th century, newspapers would become the primary medium covering </a:t>
            </a:r>
            <a:r>
              <a:rPr lang="en-US" b="1" dirty="0"/>
              <a:t>sport</a:t>
            </a:r>
            <a:r>
              <a:rPr lang="en-US" dirty="0"/>
              <a:t> in America.</a:t>
            </a:r>
          </a:p>
        </p:txBody>
      </p:sp>
      <p:pic>
        <p:nvPicPr>
          <p:cNvPr id="1026" name="Picture 2" descr="C:\Users\sumera sattar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5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4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82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389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27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87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889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/>
              <a:t>M</a:t>
            </a:r>
            <a:r>
              <a:rPr lang="en-US" b="1" dirty="0" smtClean="0"/>
              <a:t>edia and development of sports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/>
              <a:t>Sport development</a:t>
            </a:r>
            <a:r>
              <a:rPr lang="en-US" dirty="0"/>
              <a:t> is a step toward national </a:t>
            </a:r>
            <a:r>
              <a:rPr lang="en-US" b="1" dirty="0"/>
              <a:t>development</a:t>
            </a:r>
            <a:r>
              <a:rPr lang="en-US" dirty="0"/>
              <a:t>. Due to affecting personal and social life, </a:t>
            </a:r>
            <a:r>
              <a:rPr lang="en-US" b="1" dirty="0"/>
              <a:t>sport</a:t>
            </a:r>
            <a:r>
              <a:rPr lang="en-US" dirty="0"/>
              <a:t> has attracted the attention of people and government. Mass </a:t>
            </a:r>
            <a:r>
              <a:rPr lang="en-US" b="1" dirty="0"/>
              <a:t>media</a:t>
            </a:r>
            <a:r>
              <a:rPr lang="en-US" dirty="0"/>
              <a:t> is an important means of </a:t>
            </a:r>
            <a:r>
              <a:rPr lang="en-US" b="1" dirty="0"/>
              <a:t>sport development</a:t>
            </a:r>
            <a:r>
              <a:rPr lang="en-US" dirty="0"/>
              <a:t>, which influence realizing most of </a:t>
            </a:r>
            <a:r>
              <a:rPr lang="en-US" b="1" dirty="0"/>
              <a:t>sport development</a:t>
            </a:r>
            <a:r>
              <a:rPr lang="en-US" dirty="0"/>
              <a:t> </a:t>
            </a:r>
            <a:r>
              <a:rPr lang="en-US" dirty="0" smtClean="0"/>
              <a:t>objectives.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1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7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28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93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69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03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</Words>
  <Application>Microsoft Office PowerPoint</Application>
  <PresentationFormat>On-screen Show (4:3)</PresentationFormat>
  <Paragraphs>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SPORTS AND JOURNALISM </vt:lpstr>
      <vt:lpstr>Sports and journalism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Media and development of sports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sumera sattar</dc:creator>
  <cp:lastModifiedBy>sumera sattar</cp:lastModifiedBy>
  <cp:revision>40</cp:revision>
  <dcterms:created xsi:type="dcterms:W3CDTF">2020-03-21T19:29:25Z</dcterms:created>
  <dcterms:modified xsi:type="dcterms:W3CDTF">2020-03-21T20:34:40Z</dcterms:modified>
</cp:coreProperties>
</file>